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2"/>
  </p:notesMasterIdLst>
  <p:sldIdLst>
    <p:sldId id="357" r:id="rId2"/>
    <p:sldId id="306" r:id="rId3"/>
    <p:sldId id="394" r:id="rId4"/>
    <p:sldId id="392" r:id="rId5"/>
    <p:sldId id="402" r:id="rId6"/>
    <p:sldId id="398" r:id="rId7"/>
    <p:sldId id="345" r:id="rId8"/>
    <p:sldId id="382" r:id="rId9"/>
    <p:sldId id="383" r:id="rId10"/>
    <p:sldId id="403"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02D"/>
    <a:srgbClr val="545454"/>
    <a:srgbClr val="FFBD59"/>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7" autoAdjust="0"/>
    <p:restoredTop sz="81584" autoAdjust="0"/>
  </p:normalViewPr>
  <p:slideViewPr>
    <p:cSldViewPr snapToGrid="0">
      <p:cViewPr varScale="1">
        <p:scale>
          <a:sx n="116" d="100"/>
          <a:sy n="116" d="100"/>
        </p:scale>
        <p:origin x="600" y="96"/>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15/03/2022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1433421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bloggerpilot.com/tools/avatar-generator/"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commons.wikimedia.org/wiki/File:SQLite370.svg" TargetMode="External"/><Relationship Id="rId1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hyperlink" Target="https://i.morioh.com/210619/24860a44.webp" TargetMode="External"/><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13.png"/><Relationship Id="rId11" Type="http://schemas.openxmlformats.org/officeDocument/2006/relationships/hyperlink" Target="https://miro.medium.com/max/1400/1*ymgzIlxykSI7--smaBN5mA.png" TargetMode="External"/><Relationship Id="rId5" Type="http://schemas.openxmlformats.org/officeDocument/2006/relationships/image" Target="../media/image12.png"/><Relationship Id="rId15" Type="http://schemas.openxmlformats.org/officeDocument/2006/relationships/hyperlink" Target="https://raw.githubusercontent.com/pemistahl/lingua/main/images/logo.png" TargetMode="External"/><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hyperlink" Target="https://opennlp.apache.org/img/opennlp-navbar-logo.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Freitag, 18.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80990"/>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0" y="4352068"/>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bg1">
                    <a:lumMod val="85000"/>
                  </a:schemeClr>
                </a:solidFill>
                <a:latin typeface="Arial" panose="020B0604020202020204" pitchFamily="34" charset="0"/>
                <a:cs typeface="Arial" panose="020B0604020202020204" pitchFamily="34" charset="0"/>
              </a:rPr>
              <a:t>Gibt</a:t>
            </a:r>
            <a:r>
              <a:rPr lang="fr-FR" sz="6000" b="1" dirty="0">
                <a:solidFill>
                  <a:schemeClr val="bg1">
                    <a:lumMod val="85000"/>
                  </a:schemeClr>
                </a:solidFill>
                <a:latin typeface="Arial" panose="020B0604020202020204" pitchFamily="34" charset="0"/>
                <a:cs typeface="Arial" panose="020B0604020202020204" pitchFamily="34" charset="0"/>
              </a:rPr>
              <a:t> es </a:t>
            </a:r>
            <a:r>
              <a:rPr lang="fr-FR" sz="6000" b="1" dirty="0" err="1">
                <a:solidFill>
                  <a:schemeClr val="bg1">
                    <a:lumMod val="85000"/>
                  </a:schemeClr>
                </a:solidFill>
                <a:latin typeface="Arial" panose="020B0604020202020204" pitchFamily="34" charset="0"/>
                <a:cs typeface="Arial" panose="020B0604020202020204" pitchFamily="34" charset="0"/>
              </a:rPr>
              <a:t>Fragen</a:t>
            </a:r>
            <a:r>
              <a:rPr lang="fr-FR" sz="6000" b="1" dirty="0">
                <a:solidFill>
                  <a:schemeClr val="bg1">
                    <a:lumMod val="85000"/>
                  </a:schemeClr>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441940"/>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911096" y="1385613"/>
            <a:ext cx="2369807" cy="2043387"/>
          </a:xfrm>
          <a:prstGeom prst="rect">
            <a:avLst/>
          </a:prstGeom>
        </p:spPr>
      </p:pic>
      <p:sp>
        <p:nvSpPr>
          <p:cNvPr id="6" name="Textfeld 5">
            <a:extLst>
              <a:ext uri="{FF2B5EF4-FFF2-40B4-BE49-F238E27FC236}">
                <a16:creationId xmlns:a16="http://schemas.microsoft.com/office/drawing/2014/main" id="{DBD1FF73-A2B4-470C-8EFC-89D46E4E171F}"/>
              </a:ext>
            </a:extLst>
          </p:cNvPr>
          <p:cNvSpPr txBox="1"/>
          <p:nvPr/>
        </p:nvSpPr>
        <p:spPr>
          <a:xfrm>
            <a:off x="1715847" y="6552412"/>
            <a:ext cx="8760304" cy="165623"/>
          </a:xfrm>
          <a:prstGeom prst="rect">
            <a:avLst/>
          </a:prstGeom>
          <a:noFill/>
        </p:spPr>
        <p:txBody>
          <a:bodyPr wrap="square" lIns="0" tIns="0" bIns="0" rtlCol="0" anchor="t">
            <a:spAutoFit/>
          </a:bodyPr>
          <a:lstStyle/>
          <a:p>
            <a:pPr algn="ctr">
              <a:lnSpc>
                <a:spcPct val="150000"/>
              </a:lnSpc>
            </a:pPr>
            <a:r>
              <a:rPr lang="de-DE" sz="700" dirty="0">
                <a:solidFill>
                  <a:schemeClr val="bg1"/>
                </a:solidFill>
              </a:rPr>
              <a:t>Bilder (sofern nicht bereits gekennzeichnet): Eigene Darstellungen unter Verwendung von </a:t>
            </a:r>
            <a:r>
              <a:rPr lang="de-DE" sz="700" dirty="0">
                <a:solidFill>
                  <a:schemeClr val="bg1"/>
                </a:solidFill>
                <a:hlinkClick r:id="rId4"/>
              </a:rPr>
              <a:t>https://www.canva.com</a:t>
            </a:r>
            <a:r>
              <a:rPr lang="de-DE" sz="700" dirty="0">
                <a:solidFill>
                  <a:schemeClr val="bg1"/>
                </a:solidFill>
              </a:rPr>
              <a:t> und </a:t>
            </a:r>
            <a:r>
              <a:rPr lang="de-DE" sz="800" b="0" i="0" u="sng" dirty="0">
                <a:effectLst/>
                <a:latin typeface="Whitney"/>
                <a:hlinkClick r:id="rId5" tooltip="https://bloggerpilot.com/tools/avatar-generator/"/>
              </a:rPr>
              <a:t>https://bloggerpilot.com/tools/avatar-generator/</a:t>
            </a:r>
            <a:r>
              <a:rPr lang="de-DE" sz="700" dirty="0">
                <a:solidFill>
                  <a:schemeClr val="bg1"/>
                </a:solidFill>
              </a:rPr>
              <a:t> </a:t>
            </a:r>
          </a:p>
        </p:txBody>
      </p:sp>
    </p:spTree>
    <p:extLst>
      <p:ext uri="{BB962C8B-B14F-4D97-AF65-F5344CB8AC3E}">
        <p14:creationId xmlns:p14="http://schemas.microsoft.com/office/powerpoint/2010/main" val="199555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386754" y="2556220"/>
            <a:ext cx="1876274"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Integration, Tests</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201678" y="2556220"/>
            <a:ext cx="0" cy="430178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9449394" y="3753171"/>
            <a:ext cx="1004421"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Demo</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9295265"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434479" y="2882598"/>
            <a:ext cx="2568317" cy="76328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ImplementierungTeil II</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257641" y="3056238"/>
            <a:ext cx="0" cy="380176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650532" y="3953489"/>
            <a:ext cx="2130590"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Was war </a:t>
            </a:r>
            <a:r>
              <a:rPr lang="en-US" sz="1100" b="1" dirty="0" err="1">
                <a:solidFill>
                  <a:srgbClr val="545454"/>
                </a:solidFill>
                <a:latin typeface="Arial" panose="020B0604020202020204" pitchFamily="34" charset="0"/>
                <a:ea typeface="Roboto Light" charset="0"/>
                <a:cs typeface="Arial" panose="020B0604020202020204" pitchFamily="34" charset="0"/>
              </a:rPr>
              <a:t>zu</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erarbeiten</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Wie </a:t>
            </a:r>
            <a:r>
              <a:rPr lang="en-US" sz="1100" b="1" dirty="0" err="1">
                <a:solidFill>
                  <a:srgbClr val="545454"/>
                </a:solidFill>
                <a:latin typeface="Arial" panose="020B0604020202020204" pitchFamily="34" charset="0"/>
                <a:ea typeface="Roboto Light" charset="0"/>
                <a:cs typeface="Arial" panose="020B0604020202020204" pitchFamily="34" charset="0"/>
              </a:rPr>
              <a:t>wurde</a:t>
            </a:r>
            <a:r>
              <a:rPr lang="en-US" sz="1100" b="1" dirty="0">
                <a:solidFill>
                  <a:srgbClr val="545454"/>
                </a:solidFill>
                <a:latin typeface="Arial" panose="020B0604020202020204" pitchFamily="34" charset="0"/>
                <a:ea typeface="Roboto Light" charset="0"/>
                <a:cs typeface="Arial" panose="020B0604020202020204" pitchFamily="34" charset="0"/>
              </a:rPr>
              <a:t> was </a:t>
            </a:r>
            <a:r>
              <a:rPr lang="en-US" sz="1100" b="1" dirty="0" err="1">
                <a:solidFill>
                  <a:srgbClr val="545454"/>
                </a:solidFill>
                <a:latin typeface="Arial" panose="020B0604020202020204" pitchFamily="34" charset="0"/>
                <a:ea typeface="Roboto Light" charset="0"/>
                <a:cs typeface="Arial" panose="020B0604020202020204" pitchFamily="34" charset="0"/>
              </a:rPr>
              <a:t>realisiert</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434479" y="3713509"/>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6946832" y="334282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7" name="TextBox 113">
            <a:extLst>
              <a:ext uri="{FF2B5EF4-FFF2-40B4-BE49-F238E27FC236}">
                <a16:creationId xmlns:a16="http://schemas.microsoft.com/office/drawing/2014/main" id="{00FD098C-2286-4FAD-ADE2-5C5F44B36B77}"/>
              </a:ext>
            </a:extLst>
          </p:cNvPr>
          <p:cNvSpPr txBox="1"/>
          <p:nvPr/>
        </p:nvSpPr>
        <p:spPr>
          <a:xfrm>
            <a:off x="9449394" y="413836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9" name="TextBox 78">
            <a:extLst>
              <a:ext uri="{FF2B5EF4-FFF2-40B4-BE49-F238E27FC236}">
                <a16:creationId xmlns:a16="http://schemas.microsoft.com/office/drawing/2014/main" id="{94522F52-3DBD-4206-AF9C-6DD817365D03}"/>
              </a:ext>
            </a:extLst>
          </p:cNvPr>
          <p:cNvSpPr txBox="1"/>
          <p:nvPr/>
        </p:nvSpPr>
        <p:spPr>
          <a:xfrm>
            <a:off x="6954689" y="2673310"/>
            <a:ext cx="2665419"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Wartung</a:t>
            </a:r>
            <a:r>
              <a:rPr lang="en-US" sz="2400" b="1" dirty="0">
                <a:solidFill>
                  <a:srgbClr val="545454"/>
                </a:solidFill>
                <a:latin typeface="Arial" panose="020B0604020202020204" pitchFamily="34" charset="0"/>
                <a:ea typeface="Roboto" charset="0"/>
                <a:cs typeface="Arial" panose="020B0604020202020204" pitchFamily="34" charset="0"/>
              </a:rPr>
              <a:t>,</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Rollout</a:t>
            </a:r>
          </a:p>
        </p:txBody>
      </p:sp>
      <p:cxnSp>
        <p:nvCxnSpPr>
          <p:cNvPr id="20" name="Straight Connector 81">
            <a:extLst>
              <a:ext uri="{FF2B5EF4-FFF2-40B4-BE49-F238E27FC236}">
                <a16:creationId xmlns:a16="http://schemas.microsoft.com/office/drawing/2014/main" id="{05E72871-9294-4FE9-A804-D9711927359A}"/>
              </a:ext>
            </a:extLst>
          </p:cNvPr>
          <p:cNvCxnSpPr>
            <a:cxnSpLocks/>
          </p:cNvCxnSpPr>
          <p:nvPr/>
        </p:nvCxnSpPr>
        <p:spPr>
          <a:xfrm>
            <a:off x="6769614" y="2677297"/>
            <a:ext cx="0" cy="418070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3" name="TextBox 113">
            <a:extLst>
              <a:ext uri="{FF2B5EF4-FFF2-40B4-BE49-F238E27FC236}">
                <a16:creationId xmlns:a16="http://schemas.microsoft.com/office/drawing/2014/main" id="{6891734F-34D3-46FA-B374-6A4886B66472}"/>
              </a:ext>
            </a:extLst>
          </p:cNvPr>
          <p:cNvSpPr txBox="1"/>
          <p:nvPr/>
        </p:nvSpPr>
        <p:spPr>
          <a:xfrm>
            <a:off x="4381404" y="3178063"/>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91934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532944" y="2908741"/>
            <a:ext cx="5563056" cy="1495794"/>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Implementierung</a:t>
            </a:r>
            <a:endParaRPr lang="fr-FR" sz="5400" b="1" dirty="0">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endParaRPr>
          </a:p>
          <a:p>
            <a:pPr lvl="0">
              <a:lnSpc>
                <a:spcPct val="90000"/>
              </a:lnSpc>
              <a:defRPr/>
            </a:pPr>
            <a:r>
              <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rPr>
              <a:t>Teil II</a:t>
            </a:r>
          </a:p>
        </p:txBody>
      </p:sp>
      <p:sp>
        <p:nvSpPr>
          <p:cNvPr id="9" name="TextBox 8">
            <a:extLst>
              <a:ext uri="{FF2B5EF4-FFF2-40B4-BE49-F238E27FC236}">
                <a16:creationId xmlns:a16="http://schemas.microsoft.com/office/drawing/2014/main" id="{30B8C1CF-BE41-4ED9-88F3-69C14BACD512}"/>
              </a:ext>
            </a:extLst>
          </p:cNvPr>
          <p:cNvSpPr txBox="1"/>
          <p:nvPr/>
        </p:nvSpPr>
        <p:spPr>
          <a:xfrm>
            <a:off x="532943" y="2354743"/>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pic>
        <p:nvPicPr>
          <p:cNvPr id="12" name="Grafik 11">
            <a:extLst>
              <a:ext uri="{FF2B5EF4-FFF2-40B4-BE49-F238E27FC236}">
                <a16:creationId xmlns:a16="http://schemas.microsoft.com/office/drawing/2014/main" id="{23F69961-1D39-4025-8381-8609F00D27ED}"/>
              </a:ext>
            </a:extLst>
          </p:cNvPr>
          <p:cNvPicPr>
            <a:picLocks noChangeAspect="1"/>
          </p:cNvPicPr>
          <p:nvPr/>
        </p:nvPicPr>
        <p:blipFill rotWithShape="1">
          <a:blip r:embed="rId3"/>
          <a:srcRect r="33469" b="11522"/>
          <a:stretch/>
        </p:blipFill>
        <p:spPr>
          <a:xfrm>
            <a:off x="7057295" y="710445"/>
            <a:ext cx="4088423" cy="5437109"/>
          </a:xfrm>
          <a:prstGeom prst="rect">
            <a:avLst/>
          </a:prstGeom>
        </p:spPr>
      </p:pic>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2611" y="1249172"/>
            <a:ext cx="5725623" cy="330693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Veränderte</a:t>
            </a:r>
            <a:r>
              <a:rPr lang="en-US" sz="1600" b="1" dirty="0"/>
              <a:t> </a:t>
            </a: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Neue 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Kontexteinbezug</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Automatische</a:t>
            </a:r>
            <a:r>
              <a:rPr lang="en-US" sz="1400" b="1" dirty="0">
                <a:solidFill>
                  <a:schemeClr val="tx2"/>
                </a:solidFill>
              </a:rPr>
              <a:t> </a:t>
            </a:r>
            <a:r>
              <a:rPr lang="en-US" sz="1400" b="1" dirty="0" err="1">
                <a:solidFill>
                  <a:schemeClr val="tx2"/>
                </a:solidFill>
              </a:rPr>
              <a:t>Erstellung</a:t>
            </a:r>
            <a:r>
              <a:rPr lang="en-US" sz="1400" b="1" dirty="0">
                <a:solidFill>
                  <a:schemeClr val="tx2"/>
                </a:solidFill>
              </a:rPr>
              <a:t> </a:t>
            </a:r>
            <a:r>
              <a:rPr lang="en-US" sz="1400" b="1" dirty="0" err="1">
                <a:solidFill>
                  <a:schemeClr val="tx2"/>
                </a:solidFill>
              </a:rPr>
              <a:t>eines</a:t>
            </a:r>
            <a:r>
              <a:rPr lang="en-US" sz="1400" b="1" dirty="0">
                <a:solidFill>
                  <a:schemeClr val="tx2"/>
                </a:solidFill>
              </a:rPr>
              <a:t> </a:t>
            </a:r>
            <a:r>
              <a:rPr lang="en-US" sz="1400" b="1" dirty="0" err="1">
                <a:solidFill>
                  <a:schemeClr val="tx2"/>
                </a:solidFill>
              </a:rPr>
              <a:t>gegenderten</a:t>
            </a:r>
            <a:r>
              <a:rPr lang="en-US" sz="1400" b="1" dirty="0">
                <a:solidFill>
                  <a:schemeClr val="tx2"/>
                </a:solidFill>
              </a:rPr>
              <a:t> </a:t>
            </a:r>
            <a:r>
              <a:rPr lang="en-US" sz="1400" b="1" dirty="0" err="1">
                <a:solidFill>
                  <a:schemeClr val="tx2"/>
                </a:solidFill>
              </a:rPr>
              <a:t>Textvorschlags</a:t>
            </a:r>
            <a:endParaRPr lang="en-US" sz="1400" b="1" dirty="0">
              <a:solidFill>
                <a:schemeClr val="tx2"/>
              </a:solidFill>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1726811" y="4695568"/>
            <a:ext cx="2404281" cy="1988408"/>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130805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für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pic>
        <p:nvPicPr>
          <p:cNvPr id="249" name="Grafik 248">
            <a:extLst>
              <a:ext uri="{FF2B5EF4-FFF2-40B4-BE49-F238E27FC236}">
                <a16:creationId xmlns:a16="http://schemas.microsoft.com/office/drawing/2014/main" id="{15F1C0FF-73AB-4368-8CDE-7B173A23E33A}"/>
              </a:ext>
            </a:extLst>
          </p:cNvPr>
          <p:cNvPicPr>
            <a:picLocks noChangeAspect="1"/>
          </p:cNvPicPr>
          <p:nvPr/>
        </p:nvPicPr>
        <p:blipFill rotWithShape="1">
          <a:blip r:embed="rId2"/>
          <a:srcRect l="3931" t="4291" r="4111" b="6883"/>
          <a:stretch/>
        </p:blipFill>
        <p:spPr>
          <a:xfrm>
            <a:off x="7173771" y="3637483"/>
            <a:ext cx="4149752" cy="2607127"/>
          </a:xfrm>
          <a:prstGeom prst="rect">
            <a:avLst/>
          </a:prstGeom>
        </p:spPr>
      </p:pic>
      <p:pic>
        <p:nvPicPr>
          <p:cNvPr id="250" name="Picture Placeholder 9">
            <a:extLst>
              <a:ext uri="{FF2B5EF4-FFF2-40B4-BE49-F238E27FC236}">
                <a16:creationId xmlns:a16="http://schemas.microsoft.com/office/drawing/2014/main" id="{C39413F3-1FB5-479C-82B0-1DA718AFFB27}"/>
              </a:ext>
            </a:extLst>
          </p:cNvPr>
          <p:cNvPicPr>
            <a:picLocks noChangeAspect="1"/>
          </p:cNvPicPr>
          <p:nvPr/>
        </p:nvPicPr>
        <p:blipFill rotWithShape="1">
          <a:blip r:embed="rId3"/>
          <a:srcRect l="7765" t="18009" r="12287" b="6129"/>
          <a:stretch/>
        </p:blipFill>
        <p:spPr>
          <a:xfrm>
            <a:off x="7242596" y="3827190"/>
            <a:ext cx="4020220" cy="2309840"/>
          </a:xfrm>
          <a:prstGeom prst="rect">
            <a:avLst/>
          </a:prstGeom>
        </p:spPr>
      </p:pic>
    </p:spTree>
    <p:extLst>
      <p:ext uri="{BB962C8B-B14F-4D97-AF65-F5344CB8AC3E}">
        <p14:creationId xmlns:p14="http://schemas.microsoft.com/office/powerpoint/2010/main" val="40276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2611" y="1249172"/>
            <a:ext cx="5725623" cy="330693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Veränderte</a:t>
            </a:r>
            <a:r>
              <a:rPr lang="en-US" sz="1600" b="1" dirty="0"/>
              <a:t> </a:t>
            </a: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Neue 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Kontexteinbezug</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Automatische</a:t>
            </a:r>
            <a:r>
              <a:rPr lang="en-US" sz="1400" b="1" dirty="0">
                <a:solidFill>
                  <a:schemeClr val="tx2"/>
                </a:solidFill>
              </a:rPr>
              <a:t> </a:t>
            </a:r>
            <a:r>
              <a:rPr lang="en-US" sz="1400" b="1" dirty="0" err="1">
                <a:solidFill>
                  <a:schemeClr val="tx2"/>
                </a:solidFill>
              </a:rPr>
              <a:t>Erstellung</a:t>
            </a:r>
            <a:r>
              <a:rPr lang="en-US" sz="1400" b="1" dirty="0">
                <a:solidFill>
                  <a:schemeClr val="tx2"/>
                </a:solidFill>
              </a:rPr>
              <a:t> </a:t>
            </a:r>
            <a:r>
              <a:rPr lang="en-US" sz="1400" b="1" dirty="0" err="1">
                <a:solidFill>
                  <a:schemeClr val="tx2"/>
                </a:solidFill>
              </a:rPr>
              <a:t>eines</a:t>
            </a:r>
            <a:r>
              <a:rPr lang="en-US" sz="1400" b="1" dirty="0">
                <a:solidFill>
                  <a:schemeClr val="tx2"/>
                </a:solidFill>
              </a:rPr>
              <a:t> </a:t>
            </a:r>
            <a:r>
              <a:rPr lang="en-US" sz="1400" b="1" dirty="0" err="1">
                <a:solidFill>
                  <a:schemeClr val="tx2"/>
                </a:solidFill>
              </a:rPr>
              <a:t>gegenderten</a:t>
            </a:r>
            <a:r>
              <a:rPr lang="en-US" sz="1400" b="1" dirty="0">
                <a:solidFill>
                  <a:schemeClr val="tx2"/>
                </a:solidFill>
              </a:rPr>
              <a:t> </a:t>
            </a:r>
            <a:r>
              <a:rPr lang="en-US" sz="1400" b="1" dirty="0" err="1">
                <a:solidFill>
                  <a:schemeClr val="tx2"/>
                </a:solidFill>
              </a:rPr>
              <a:t>Textvorschlags</a:t>
            </a:r>
            <a:endParaRPr lang="en-US" sz="1400" b="1" dirty="0">
              <a:solidFill>
                <a:schemeClr val="tx2"/>
              </a:solidFill>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1726811" y="4695568"/>
            <a:ext cx="2404281" cy="1988408"/>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130805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für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pic>
        <p:nvPicPr>
          <p:cNvPr id="4" name="Grafik 3">
            <a:extLst>
              <a:ext uri="{FF2B5EF4-FFF2-40B4-BE49-F238E27FC236}">
                <a16:creationId xmlns:a16="http://schemas.microsoft.com/office/drawing/2014/main" id="{F544214B-242A-43D5-B5AF-25122CFB50FC}"/>
              </a:ext>
            </a:extLst>
          </p:cNvPr>
          <p:cNvPicPr>
            <a:picLocks noChangeAspect="1"/>
          </p:cNvPicPr>
          <p:nvPr/>
        </p:nvPicPr>
        <p:blipFill>
          <a:blip r:embed="rId2"/>
          <a:stretch>
            <a:fillRect/>
          </a:stretch>
        </p:blipFill>
        <p:spPr>
          <a:xfrm>
            <a:off x="6243325" y="1516682"/>
            <a:ext cx="475717" cy="475717"/>
          </a:xfrm>
          <a:prstGeom prst="rect">
            <a:avLst/>
          </a:prstGeom>
        </p:spPr>
      </p:pic>
      <p:pic>
        <p:nvPicPr>
          <p:cNvPr id="6" name="Grafik 5">
            <a:extLst>
              <a:ext uri="{FF2B5EF4-FFF2-40B4-BE49-F238E27FC236}">
                <a16:creationId xmlns:a16="http://schemas.microsoft.com/office/drawing/2014/main" id="{D67DC054-BBA5-4D79-9274-00E4FBBD0182}"/>
              </a:ext>
            </a:extLst>
          </p:cNvPr>
          <p:cNvPicPr>
            <a:picLocks noChangeAspect="1"/>
          </p:cNvPicPr>
          <p:nvPr/>
        </p:nvPicPr>
        <p:blipFill>
          <a:blip r:embed="rId3"/>
          <a:stretch>
            <a:fillRect/>
          </a:stretch>
        </p:blipFill>
        <p:spPr>
          <a:xfrm>
            <a:off x="5546620" y="2170707"/>
            <a:ext cx="475717" cy="475717"/>
          </a:xfrm>
          <a:prstGeom prst="rect">
            <a:avLst/>
          </a:prstGeom>
        </p:spPr>
      </p:pic>
      <p:pic>
        <p:nvPicPr>
          <p:cNvPr id="250" name="Grafik 249">
            <a:extLst>
              <a:ext uri="{FF2B5EF4-FFF2-40B4-BE49-F238E27FC236}">
                <a16:creationId xmlns:a16="http://schemas.microsoft.com/office/drawing/2014/main" id="{53FB96BF-5618-4001-A891-F5ABC3AC10F4}"/>
              </a:ext>
            </a:extLst>
          </p:cNvPr>
          <p:cNvPicPr>
            <a:picLocks noChangeAspect="1"/>
          </p:cNvPicPr>
          <p:nvPr/>
        </p:nvPicPr>
        <p:blipFill>
          <a:blip r:embed="rId3"/>
          <a:stretch>
            <a:fillRect/>
          </a:stretch>
        </p:blipFill>
        <p:spPr>
          <a:xfrm>
            <a:off x="5546619" y="3125546"/>
            <a:ext cx="475717" cy="475717"/>
          </a:xfrm>
          <a:prstGeom prst="rect">
            <a:avLst/>
          </a:prstGeom>
        </p:spPr>
      </p:pic>
      <p:pic>
        <p:nvPicPr>
          <p:cNvPr id="252" name="Grafik 251">
            <a:extLst>
              <a:ext uri="{FF2B5EF4-FFF2-40B4-BE49-F238E27FC236}">
                <a16:creationId xmlns:a16="http://schemas.microsoft.com/office/drawing/2014/main" id="{FC4BB2A7-942D-4514-9DC5-8AEC17D3DE22}"/>
              </a:ext>
            </a:extLst>
          </p:cNvPr>
          <p:cNvPicPr>
            <a:picLocks noChangeAspect="1"/>
          </p:cNvPicPr>
          <p:nvPr/>
        </p:nvPicPr>
        <p:blipFill>
          <a:blip r:embed="rId3"/>
          <a:stretch>
            <a:fillRect/>
          </a:stretch>
        </p:blipFill>
        <p:spPr>
          <a:xfrm>
            <a:off x="5546618" y="3602965"/>
            <a:ext cx="475717" cy="475717"/>
          </a:xfrm>
          <a:prstGeom prst="rect">
            <a:avLst/>
          </a:prstGeom>
        </p:spPr>
      </p:pic>
      <p:pic>
        <p:nvPicPr>
          <p:cNvPr id="253" name="Grafik 252">
            <a:extLst>
              <a:ext uri="{FF2B5EF4-FFF2-40B4-BE49-F238E27FC236}">
                <a16:creationId xmlns:a16="http://schemas.microsoft.com/office/drawing/2014/main" id="{8D7D347E-9828-4231-BACF-289BE70758F2}"/>
              </a:ext>
            </a:extLst>
          </p:cNvPr>
          <p:cNvPicPr>
            <a:picLocks noChangeAspect="1"/>
          </p:cNvPicPr>
          <p:nvPr/>
        </p:nvPicPr>
        <p:blipFill>
          <a:blip r:embed="rId3"/>
          <a:stretch>
            <a:fillRect/>
          </a:stretch>
        </p:blipFill>
        <p:spPr>
          <a:xfrm>
            <a:off x="5546618" y="4080386"/>
            <a:ext cx="475717" cy="475717"/>
          </a:xfrm>
          <a:prstGeom prst="rect">
            <a:avLst/>
          </a:prstGeom>
        </p:spPr>
      </p:pic>
      <p:pic>
        <p:nvPicPr>
          <p:cNvPr id="254" name="Grafik 253">
            <a:extLst>
              <a:ext uri="{FF2B5EF4-FFF2-40B4-BE49-F238E27FC236}">
                <a16:creationId xmlns:a16="http://schemas.microsoft.com/office/drawing/2014/main" id="{EFC932BC-4BF4-45F7-B5B9-AB2F0C6E8E74}"/>
              </a:ext>
            </a:extLst>
          </p:cNvPr>
          <p:cNvPicPr>
            <a:picLocks noChangeAspect="1"/>
          </p:cNvPicPr>
          <p:nvPr/>
        </p:nvPicPr>
        <p:blipFill rotWithShape="1">
          <a:blip r:embed="rId4"/>
          <a:srcRect l="3931" t="4291" r="4111" b="6883"/>
          <a:stretch/>
        </p:blipFill>
        <p:spPr>
          <a:xfrm>
            <a:off x="7173771" y="3637483"/>
            <a:ext cx="4149752" cy="2607127"/>
          </a:xfrm>
          <a:prstGeom prst="rect">
            <a:avLst/>
          </a:prstGeom>
        </p:spPr>
      </p:pic>
      <p:pic>
        <p:nvPicPr>
          <p:cNvPr id="255" name="Picture Placeholder 9">
            <a:extLst>
              <a:ext uri="{FF2B5EF4-FFF2-40B4-BE49-F238E27FC236}">
                <a16:creationId xmlns:a16="http://schemas.microsoft.com/office/drawing/2014/main" id="{A4751B2B-AA20-42F1-95E8-095F8C802E3A}"/>
              </a:ext>
            </a:extLst>
          </p:cNvPr>
          <p:cNvPicPr>
            <a:picLocks noChangeAspect="1"/>
          </p:cNvPicPr>
          <p:nvPr/>
        </p:nvPicPr>
        <p:blipFill rotWithShape="1">
          <a:blip r:embed="rId5"/>
          <a:srcRect l="7765" t="18009" r="12287" b="6129"/>
          <a:stretch/>
        </p:blipFill>
        <p:spPr>
          <a:xfrm>
            <a:off x="7242596" y="3827190"/>
            <a:ext cx="4020220" cy="2309840"/>
          </a:xfrm>
          <a:prstGeom prst="rect">
            <a:avLst/>
          </a:prstGeom>
        </p:spPr>
      </p:pic>
    </p:spTree>
    <p:extLst>
      <p:ext uri="{BB962C8B-B14F-4D97-AF65-F5344CB8AC3E}">
        <p14:creationId xmlns:p14="http://schemas.microsoft.com/office/powerpoint/2010/main" val="1483623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1088433" y="3019563"/>
            <a:ext cx="2218117" cy="570125"/>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1418399" y="4571813"/>
            <a:ext cx="1695682" cy="695495"/>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192123" y="5746710"/>
            <a:ext cx="3758185" cy="949427"/>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5"/>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6</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6"/>
          <a:stretch>
            <a:fillRect/>
          </a:stretch>
        </p:blipFill>
        <p:spPr>
          <a:xfrm>
            <a:off x="774682" y="3921971"/>
            <a:ext cx="1422810" cy="365543"/>
          </a:xfrm>
          <a:prstGeom prst="rect">
            <a:avLst/>
          </a:prstGeom>
        </p:spPr>
      </p:pic>
      <p:pic>
        <p:nvPicPr>
          <p:cNvPr id="7" name="Grafik 6">
            <a:extLst>
              <a:ext uri="{FF2B5EF4-FFF2-40B4-BE49-F238E27FC236}">
                <a16:creationId xmlns:a16="http://schemas.microsoft.com/office/drawing/2014/main" id="{E118E344-4781-42F0-A583-6BF9CB1FEC69}"/>
              </a:ext>
            </a:extLst>
          </p:cNvPr>
          <p:cNvPicPr>
            <a:picLocks noChangeAspect="1"/>
          </p:cNvPicPr>
          <p:nvPr/>
        </p:nvPicPr>
        <p:blipFill>
          <a:blip r:embed="rId17"/>
          <a:stretch>
            <a:fillRect/>
          </a:stretch>
        </p:blipFill>
        <p:spPr>
          <a:xfrm>
            <a:off x="2266240" y="3898044"/>
            <a:ext cx="1543606" cy="425695"/>
          </a:xfrm>
          <a:prstGeom prst="rect">
            <a:avLst/>
          </a:prstGeom>
        </p:spPr>
      </p:pic>
      <p:pic>
        <p:nvPicPr>
          <p:cNvPr id="14" name="Grafik 13">
            <a:extLst>
              <a:ext uri="{FF2B5EF4-FFF2-40B4-BE49-F238E27FC236}">
                <a16:creationId xmlns:a16="http://schemas.microsoft.com/office/drawing/2014/main" id="{85B7EECD-57ED-4F8C-A4D1-7C81E85E9809}"/>
              </a:ext>
            </a:extLst>
          </p:cNvPr>
          <p:cNvPicPr>
            <a:picLocks noChangeAspect="1"/>
          </p:cNvPicPr>
          <p:nvPr/>
        </p:nvPicPr>
        <p:blipFill rotWithShape="1">
          <a:blip r:embed="rId18"/>
          <a:srcRect t="14294"/>
          <a:stretch/>
        </p:blipFill>
        <p:spPr>
          <a:xfrm>
            <a:off x="4292427" y="1408742"/>
            <a:ext cx="7667433" cy="4035995"/>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AD2A1648-94BF-4B81-AD2D-D8A16CB8F29B}"/>
              </a:ext>
            </a:extLst>
          </p:cNvPr>
          <p:cNvSpPr/>
          <p:nvPr/>
        </p:nvSpPr>
        <p:spPr>
          <a:xfrm>
            <a:off x="0" y="274322"/>
            <a:ext cx="11145795"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546580"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Integration</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Tests</a:t>
            </a: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7" name="Foliennummernplatzhalter 5">
            <a:extLst>
              <a:ext uri="{FF2B5EF4-FFF2-40B4-BE49-F238E27FC236}">
                <a16:creationId xmlns:a16="http://schemas.microsoft.com/office/drawing/2014/main" id="{462C190D-F48D-470C-87BC-30C684BBBF0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7</a:t>
            </a:fld>
            <a:endParaRPr lang="en-US" dirty="0">
              <a:solidFill>
                <a:schemeClr val="bg1">
                  <a:lumMod val="75000"/>
                </a:schemeClr>
              </a:solidFill>
            </a:endParaRPr>
          </a:p>
        </p:txBody>
      </p:sp>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670148"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Wartung</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a:t>
            </a: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Rollout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Foliennummernplatzhalter 5">
            <a:extLst>
              <a:ext uri="{FF2B5EF4-FFF2-40B4-BE49-F238E27FC236}">
                <a16:creationId xmlns:a16="http://schemas.microsoft.com/office/drawing/2014/main" id="{F15097FA-8AE5-4A3F-9E12-B5B839A84355}"/>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spTree>
    <p:extLst>
      <p:ext uri="{BB962C8B-B14F-4D97-AF65-F5344CB8AC3E}">
        <p14:creationId xmlns:p14="http://schemas.microsoft.com/office/powerpoint/2010/main" val="379172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013501"/>
            <a:ext cx="12192000" cy="830997"/>
          </a:xfrm>
          <a:prstGeom prst="rect">
            <a:avLst/>
          </a:prstGeom>
          <a:noFill/>
        </p:spPr>
        <p:txBody>
          <a:bodyPr wrap="square" lIns="0" tIns="0" rIns="0" bIns="0" rtlCol="0" anchor="t">
            <a:spAutoFit/>
          </a:bodyPr>
          <a:lstStyle/>
          <a:p>
            <a:pPr lvl="0" algn="ctr">
              <a:lnSpc>
                <a:spcPct val="90000"/>
              </a:lnSpc>
              <a:defRPr/>
            </a:pP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Demo</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651648"/>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688</Words>
  <Application>Microsoft Office PowerPoint</Application>
  <PresentationFormat>Breitbild</PresentationFormat>
  <Paragraphs>87</Paragraphs>
  <Slides>10</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10</vt:i4>
      </vt:variant>
    </vt:vector>
  </HeadingPairs>
  <TitlesOfParts>
    <vt:vector size="16" baseType="lpstr">
      <vt:lpstr>Arial</vt:lpstr>
      <vt:lpstr>Segoe UI</vt:lpstr>
      <vt:lpstr>Segoe UI Light</vt:lpstr>
      <vt:lpstr>Segoe UI Semibold</vt:lpstr>
      <vt:lpstr>Whitney</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441</cp:revision>
  <dcterms:created xsi:type="dcterms:W3CDTF">2018-11-08T16:43:29Z</dcterms:created>
  <dcterms:modified xsi:type="dcterms:W3CDTF">2022-03-15T01:50:11Z</dcterms:modified>
</cp:coreProperties>
</file>